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210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27432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93307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614862" cy="4857750"/>
          </a:xfrm>
        </p:spPr>
        <p:txBody>
          <a:bodyPr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</a:t>
            </a:r>
            <a:r>
              <a:rPr lang="ru-RU" b="1" dirty="0" smtClean="0">
                <a:solidFill>
                  <a:srgbClr val="000000"/>
                </a:solidFill>
              </a:rPr>
              <a:t>Физическая активность </a:t>
            </a:r>
            <a:r>
              <a:rPr lang="ru-RU" dirty="0" smtClean="0">
                <a:solidFill>
                  <a:srgbClr val="000000"/>
                </a:solidFill>
              </a:rPr>
              <a:t>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070796" cy="340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7"/>
            <a:ext cx="4104456" cy="6120681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4" y="785813"/>
            <a:ext cx="789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В</a:t>
            </a:r>
            <a:r>
              <a:rPr lang="ru-RU" sz="3200" b="1" dirty="0">
                <a:solidFill>
                  <a:srgbClr val="FF0000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 dirty="0">
                <a:solidFill>
                  <a:srgbClr val="FF0000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36912"/>
            <a:ext cx="8280920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</a:t>
            </a:r>
            <a:br>
              <a:rPr lang="ru-RU" sz="2800" b="1" dirty="0" smtClean="0"/>
            </a:br>
            <a:r>
              <a:rPr lang="ru-RU" sz="2800" b="1" dirty="0" smtClean="0"/>
              <a:t>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143125"/>
            <a:ext cx="6858000" cy="4268788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649" y="3329608"/>
            <a:ext cx="256135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424936" cy="2000264"/>
          </a:xfrm>
        </p:spPr>
        <p:txBody>
          <a:bodyPr>
            <a:normAutofit/>
          </a:bodyPr>
          <a:lstStyle/>
          <a:p>
            <a:pPr marL="36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</a:t>
            </a:r>
            <a:r>
              <a:rPr lang="ru-RU" sz="2400" dirty="0" smtClean="0"/>
              <a:t>болезней.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86374"/>
            <a:ext cx="7920880" cy="1310977"/>
          </a:xfrm>
        </p:spPr>
        <p:txBody>
          <a:bodyPr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3800" dirty="0" smtClean="0">
                <a:solidFill>
                  <a:srgbClr val="00B050"/>
                </a:solidFill>
              </a:rPr>
              <a:t> - </a:t>
            </a:r>
            <a:r>
              <a:rPr lang="ru-RU" sz="38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4664"/>
            <a:ext cx="3961806" cy="2952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58246" cy="35115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2780928"/>
            <a:ext cx="4142473" cy="3857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72816"/>
            <a:ext cx="4533081" cy="4709120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672408" cy="42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5478314" cy="399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7545" y="2132856"/>
            <a:ext cx="867645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1844824"/>
            <a:ext cx="8208911" cy="4162201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14375"/>
            <a:ext cx="8363272" cy="541178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Важнейшим элементом здорового образа жизни является </a:t>
            </a: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 рациональное питание</a:t>
            </a:r>
          </a:p>
          <a:p>
            <a:pPr algn="just">
              <a:buNone/>
            </a:pPr>
            <a:r>
              <a:rPr lang="ru-RU" i="1" dirty="0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</a:t>
            </a: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b="1" dirty="0" smtClean="0">
                <a:latin typeface="Comic Sans MS" pitchFamily="66" charset="0"/>
              </a:rPr>
              <a:t>так говорил Л.Н. Толстой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95592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1500188"/>
            <a:ext cx="3604964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0042"/>
            <a:ext cx="761458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</a:t>
            </a:r>
            <a:br>
              <a:rPr lang="ru-RU" dirty="0" smtClean="0"/>
            </a:br>
            <a:r>
              <a:rPr lang="ru-RU" dirty="0" smtClean="0"/>
              <a:t>сырые растительные продукты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779912" cy="4853136"/>
          </a:xfrm>
        </p:spPr>
        <p:txBody>
          <a:bodyPr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</a:t>
            </a:r>
            <a:r>
              <a:rPr lang="ru-RU" dirty="0" smtClean="0">
                <a:cs typeface="Times New Roman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285109" cy="365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0" y="2564904"/>
            <a:ext cx="42484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Franklin Gothic Book" pitchFamily="34" charset="0"/>
              </a:rPr>
              <a:t>1000 лет назад великий врач  Древнего Востока Авиценна писал</a:t>
            </a:r>
            <a:r>
              <a:rPr lang="ru-RU" sz="2000" dirty="0">
                <a:latin typeface="Franklin Gothic Book" pitchFamily="34" charset="0"/>
              </a:rPr>
              <a:t>:</a:t>
            </a:r>
          </a:p>
          <a:p>
            <a:r>
              <a:rPr lang="ru-RU" sz="2000" i="1" dirty="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 i="1" dirty="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 i="1" dirty="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 i="1" dirty="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 i="1" dirty="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 i="1" dirty="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 i="1" dirty="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 i="1" dirty="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2" y="1700808"/>
            <a:ext cx="475134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4797152"/>
            <a:ext cx="2866109" cy="190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684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3635375" cy="241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80421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525</TotalTime>
  <Words>828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Здоровый образ жизни</vt:lpstr>
      <vt:lpstr>Здоровье - это состояние полного физического, душевного и социального благополучия, сопровождаемое фактическим отсутствием болезней.</vt:lpstr>
      <vt:lpstr>Что способствует сохранению и укреплению здоровья:</vt:lpstr>
      <vt:lpstr>Презентация PowerPoint</vt:lpstr>
      <vt:lpstr>Правильное питание</vt:lpstr>
      <vt:lpstr>Употреблять в пищу  сырые растительные продукты   </vt:lpstr>
      <vt:lpstr>Закаливание</vt:lpstr>
      <vt:lpstr>Способов закаливания много.</vt:lpstr>
      <vt:lpstr>Вводные процедуры. </vt:lpstr>
      <vt:lpstr>Физическая активность.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Презентация PowerPoint</vt:lpstr>
      <vt:lpstr>Употребление алкоголя – это тоже вредная привычка организма. 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Пользователь</cp:lastModifiedBy>
  <cp:revision>54</cp:revision>
  <dcterms:created xsi:type="dcterms:W3CDTF">2011-01-22T20:14:33Z</dcterms:created>
  <dcterms:modified xsi:type="dcterms:W3CDTF">2021-10-06T16:13:39Z</dcterms:modified>
</cp:coreProperties>
</file>